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2" r:id="rId4"/>
    <p:sldId id="281" r:id="rId5"/>
    <p:sldId id="280" r:id="rId6"/>
    <p:sldId id="279" r:id="rId7"/>
    <p:sldId id="278" r:id="rId8"/>
    <p:sldId id="277" r:id="rId9"/>
    <p:sldId id="275" r:id="rId10"/>
    <p:sldId id="274" r:id="rId11"/>
    <p:sldId id="273" r:id="rId12"/>
    <p:sldId id="272" r:id="rId13"/>
    <p:sldId id="271" r:id="rId14"/>
    <p:sldId id="270" r:id="rId15"/>
    <p:sldId id="269" r:id="rId16"/>
    <p:sldId id="268" r:id="rId17"/>
    <p:sldId id="264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2022.02.05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D80460-DED0-4688-A90D-5D1400025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62E5CF0-85E3-4208-93BE-24DBC0BD6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02666E57-8F5E-49FC-8652-0689A118E1A8}"/>
              </a:ext>
            </a:extLst>
          </p:cNvPr>
          <p:cNvSpPr txBox="1"/>
          <p:nvPr/>
        </p:nvSpPr>
        <p:spPr>
          <a:xfrm>
            <a:off x="413657" y="216625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勇敢的布拉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6C2FBE6-6AFE-475D-9321-8BECDC43E06D}"/>
              </a:ext>
            </a:extLst>
          </p:cNvPr>
          <p:cNvSpPr txBox="1"/>
          <p:nvPr/>
        </p:nvSpPr>
        <p:spPr>
          <a:xfrm>
            <a:off x="4806383" y="5998028"/>
            <a:ext cx="2166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Edna </a:t>
            </a:r>
            <a:r>
              <a:rPr lang="en-US" altLang="zh-CN" sz="2000" dirty="0" err="1">
                <a:solidFill>
                  <a:schemeClr val="bg1"/>
                </a:solidFill>
              </a:rPr>
              <a:t>Gicovi</a:t>
            </a:r>
            <a:r>
              <a:rPr lang="en-US" altLang="zh-CN" sz="2000" dirty="0">
                <a:solidFill>
                  <a:schemeClr val="bg1"/>
                </a:solidFill>
              </a:rPr>
              <a:t> Ellen </a:t>
            </a:r>
            <a:r>
              <a:rPr lang="en-US" altLang="zh-CN" sz="2000" dirty="0" err="1">
                <a:solidFill>
                  <a:schemeClr val="bg1"/>
                </a:solidFill>
              </a:rPr>
              <a:t>Heydenrych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Raeesah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Vawda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5D5CA1-86E5-4BBF-9635-10974B4DC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C342D1F-30C4-4668-95C6-541F43A35C24}"/>
              </a:ext>
            </a:extLst>
          </p:cNvPr>
          <p:cNvSpPr txBox="1"/>
          <p:nvPr/>
        </p:nvSpPr>
        <p:spPr>
          <a:xfrm>
            <a:off x="1230085" y="598715"/>
            <a:ext cx="514894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医生对波拉微笑。“这是你的猴子吗？我们也能检查他一下吗？”她问。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20F3C9-DAC3-4712-83A6-F14A7D91E858}"/>
              </a:ext>
            </a:extLst>
          </p:cNvPr>
          <p:cNvSpPr txBox="1"/>
          <p:nvPr/>
        </p:nvSpPr>
        <p:spPr>
          <a:xfrm>
            <a:off x="9579430" y="4909457"/>
            <a:ext cx="4419600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波拉看向爸爸，然后看向乔乔，然后点了点头。</a:t>
            </a:r>
          </a:p>
        </p:txBody>
      </p:sp>
    </p:spTree>
    <p:extLst>
      <p:ext uri="{BB962C8B-B14F-4D97-AF65-F5344CB8AC3E}">
        <p14:creationId xmlns:p14="http://schemas.microsoft.com/office/powerpoint/2010/main" val="3904877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D87074-7667-4B2D-9BA9-355196C0E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4824384-36D2-4995-913C-70C95491B9A9}"/>
              </a:ext>
            </a:extLst>
          </p:cNvPr>
          <p:cNvSpPr txBox="1"/>
          <p:nvPr/>
        </p:nvSpPr>
        <p:spPr>
          <a:xfrm>
            <a:off x="8229600" y="2475783"/>
            <a:ext cx="4844143" cy="22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“现在该你了。”她说。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“我能给你猴子打一针，让他感觉好些吗？”医生问。</a:t>
            </a:r>
          </a:p>
        </p:txBody>
      </p:sp>
    </p:spTree>
    <p:extLst>
      <p:ext uri="{BB962C8B-B14F-4D97-AF65-F5344CB8AC3E}">
        <p14:creationId xmlns:p14="http://schemas.microsoft.com/office/powerpoint/2010/main" val="269140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A4F032-3261-46F9-8EA3-24C36CBD9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23CCD7A-98AD-42E7-B06B-5C43D37BDF46}"/>
              </a:ext>
            </a:extLst>
          </p:cNvPr>
          <p:cNvSpPr txBox="1"/>
          <p:nvPr/>
        </p:nvSpPr>
        <p:spPr>
          <a:xfrm>
            <a:off x="8207829" y="3306780"/>
            <a:ext cx="5221301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“嗖！”医生给猴子乔乔打针时说道。</a:t>
            </a:r>
          </a:p>
        </p:txBody>
      </p:sp>
    </p:spTree>
    <p:extLst>
      <p:ext uri="{BB962C8B-B14F-4D97-AF65-F5344CB8AC3E}">
        <p14:creationId xmlns:p14="http://schemas.microsoft.com/office/powerpoint/2010/main" val="2916527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BF0A75-DB36-4D17-A001-359373AB8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6B528F-B6BD-400E-84C7-CD4E32B0574F}"/>
              </a:ext>
            </a:extLst>
          </p:cNvPr>
          <p:cNvSpPr txBox="1"/>
          <p:nvPr/>
        </p:nvSpPr>
        <p:spPr>
          <a:xfrm>
            <a:off x="7478485" y="1164771"/>
            <a:ext cx="6131807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“现在该你了。你的</a:t>
            </a:r>
            <a:r>
              <a:rPr lang="en-US" altLang="zh-CN" sz="2400" dirty="0"/>
              <a:t>T</a:t>
            </a:r>
            <a:r>
              <a:rPr lang="zh-CN" altLang="en-US" sz="2400" dirty="0"/>
              <a:t>恤上是超人吗？”她问。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C4BBB2-D5FA-40EA-A0BC-7FCBD0AA1ECB}"/>
              </a:ext>
            </a:extLst>
          </p:cNvPr>
          <p:cNvSpPr txBox="1"/>
          <p:nvPr/>
        </p:nvSpPr>
        <p:spPr>
          <a:xfrm>
            <a:off x="7478485" y="5448789"/>
            <a:ext cx="4134465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“嗖！”她给布拉打针时说道。</a:t>
            </a:r>
          </a:p>
        </p:txBody>
      </p:sp>
    </p:spTree>
    <p:extLst>
      <p:ext uri="{BB962C8B-B14F-4D97-AF65-F5344CB8AC3E}">
        <p14:creationId xmlns:p14="http://schemas.microsoft.com/office/powerpoint/2010/main" val="171619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B71143-B213-4091-8705-726CEE8E6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B048D4-8E07-42C8-8216-13776B1F3815}"/>
              </a:ext>
            </a:extLst>
          </p:cNvPr>
          <p:cNvSpPr txBox="1"/>
          <p:nvPr/>
        </p:nvSpPr>
        <p:spPr>
          <a:xfrm>
            <a:off x="9067801" y="2752782"/>
            <a:ext cx="3518912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“哎哟！”布拉叫道。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“嘿，其实没那么糟糕！”</a:t>
            </a:r>
          </a:p>
        </p:txBody>
      </p:sp>
    </p:spTree>
    <p:extLst>
      <p:ext uri="{BB962C8B-B14F-4D97-AF65-F5344CB8AC3E}">
        <p14:creationId xmlns:p14="http://schemas.microsoft.com/office/powerpoint/2010/main" val="1472301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EE9486-28A7-49A1-AD6C-64431F731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38E23BB-C37F-4695-B29A-3366858CC51C}"/>
              </a:ext>
            </a:extLst>
          </p:cNvPr>
          <p:cNvSpPr txBox="1"/>
          <p:nvPr/>
        </p:nvSpPr>
        <p:spPr>
          <a:xfrm>
            <a:off x="7957457" y="3029781"/>
            <a:ext cx="5551714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“我知道会有点儿痛，但我们已经完成了，你非常勇敢！”医生说。</a:t>
            </a:r>
          </a:p>
        </p:txBody>
      </p:sp>
    </p:spTree>
    <p:extLst>
      <p:ext uri="{BB962C8B-B14F-4D97-AF65-F5344CB8AC3E}">
        <p14:creationId xmlns:p14="http://schemas.microsoft.com/office/powerpoint/2010/main" val="3907271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995F21-69D8-462F-AAC1-5B0C0F7ED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ED7AD35-DF76-4E3F-AF4A-931B803BB183}"/>
              </a:ext>
            </a:extLst>
          </p:cNvPr>
          <p:cNvSpPr txBox="1"/>
          <p:nvPr/>
        </p:nvSpPr>
        <p:spPr>
          <a:xfrm>
            <a:off x="576943" y="391886"/>
            <a:ext cx="3200399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“给我们勇敢的布拉的一根红色棒棒糖！”</a:t>
            </a:r>
          </a:p>
        </p:txBody>
      </p:sp>
    </p:spTree>
    <p:extLst>
      <p:ext uri="{BB962C8B-B14F-4D97-AF65-F5344CB8AC3E}">
        <p14:creationId xmlns:p14="http://schemas.microsoft.com/office/powerpoint/2010/main" val="2080796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53E439-19C4-4848-8887-839CD1897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75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BE07E6-03AA-4187-AB77-3BC8225B6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57893C-FC02-4B4B-986E-34CC7ADB2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1346A0F-2230-47DF-8364-BFF15D0DD648}"/>
              </a:ext>
            </a:extLst>
          </p:cNvPr>
          <p:cNvSpPr txBox="1"/>
          <p:nvPr/>
        </p:nvSpPr>
        <p:spPr>
          <a:xfrm>
            <a:off x="9164609" y="1382486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勇敢的布拉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DAA6EC-206B-4212-A7AA-A505AEADC6CD}"/>
              </a:ext>
            </a:extLst>
          </p:cNvPr>
          <p:cNvSpPr txBox="1"/>
          <p:nvPr/>
        </p:nvSpPr>
        <p:spPr>
          <a:xfrm>
            <a:off x="9934050" y="235131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591968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9754F8-1099-410A-8255-97606D01A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1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00299F-04E2-43EE-BCCD-56BCBECB4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B95F4DB-7626-4FAA-BB59-2C51FDE5F023}"/>
              </a:ext>
            </a:extLst>
          </p:cNvPr>
          <p:cNvSpPr txBox="1"/>
          <p:nvPr/>
        </p:nvSpPr>
        <p:spPr>
          <a:xfrm>
            <a:off x="7935686" y="2166258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勇敢的布拉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416856-CB87-476D-8088-5D07310890B2}"/>
              </a:ext>
            </a:extLst>
          </p:cNvPr>
          <p:cNvSpPr txBox="1"/>
          <p:nvPr/>
        </p:nvSpPr>
        <p:spPr>
          <a:xfrm>
            <a:off x="11555526" y="5998028"/>
            <a:ext cx="2166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Edna </a:t>
            </a:r>
            <a:r>
              <a:rPr lang="en-US" altLang="zh-CN" sz="2000" dirty="0" err="1"/>
              <a:t>Gicovi</a:t>
            </a:r>
            <a:r>
              <a:rPr lang="en-US" altLang="zh-CN" sz="2000" dirty="0"/>
              <a:t> Ellen </a:t>
            </a:r>
            <a:r>
              <a:rPr lang="en-US" altLang="zh-CN" sz="2000" dirty="0" err="1"/>
              <a:t>Heydenrych</a:t>
            </a:r>
            <a:r>
              <a:rPr lang="en-US" altLang="zh-CN" sz="2000" dirty="0"/>
              <a:t> </a:t>
            </a:r>
            <a:r>
              <a:rPr lang="en-US" altLang="zh-CN" sz="2000" dirty="0" err="1"/>
              <a:t>Raeesah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Vawda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155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BBE044-E94A-4CB8-819A-9026D09B0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B05C243-DAE7-4683-B930-B4606020016E}"/>
              </a:ext>
            </a:extLst>
          </p:cNvPr>
          <p:cNvSpPr txBox="1"/>
          <p:nvPr/>
        </p:nvSpPr>
        <p:spPr>
          <a:xfrm>
            <a:off x="2111828" y="2752782"/>
            <a:ext cx="3570208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布拉和爸爸坐在诊所里。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他带着毛绒猴乔乔。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乔乔睡在布拉包里。</a:t>
            </a:r>
          </a:p>
        </p:txBody>
      </p:sp>
    </p:spTree>
    <p:extLst>
      <p:ext uri="{BB962C8B-B14F-4D97-AF65-F5344CB8AC3E}">
        <p14:creationId xmlns:p14="http://schemas.microsoft.com/office/powerpoint/2010/main" val="648505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62921B-B40E-4C99-B833-9AF1DE6EF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37433E-67C6-4287-9B67-DFBBBAF77040}"/>
              </a:ext>
            </a:extLst>
          </p:cNvPr>
          <p:cNvSpPr txBox="1"/>
          <p:nvPr/>
        </p:nvSpPr>
        <p:spPr>
          <a:xfrm>
            <a:off x="1752600" y="3306780"/>
            <a:ext cx="444224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“我不喜欢打针，疼！”布拉说。</a:t>
            </a:r>
          </a:p>
        </p:txBody>
      </p:sp>
    </p:spTree>
    <p:extLst>
      <p:ext uri="{BB962C8B-B14F-4D97-AF65-F5344CB8AC3E}">
        <p14:creationId xmlns:p14="http://schemas.microsoft.com/office/powerpoint/2010/main" val="2325384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258E09-3A82-4FB7-95D1-4B3E270B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A0426E-182A-4D61-B4E6-5B64F5E8BB3C}"/>
              </a:ext>
            </a:extLst>
          </p:cNvPr>
          <p:cNvSpPr txBox="1"/>
          <p:nvPr/>
        </p:nvSpPr>
        <p:spPr>
          <a:xfrm>
            <a:off x="1077685" y="3029781"/>
            <a:ext cx="5464629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“打针对你身体好。不要担心，布拉。爸爸会在你身边，乔乔也会。”</a:t>
            </a:r>
          </a:p>
        </p:txBody>
      </p:sp>
    </p:spTree>
    <p:extLst>
      <p:ext uri="{BB962C8B-B14F-4D97-AF65-F5344CB8AC3E}">
        <p14:creationId xmlns:p14="http://schemas.microsoft.com/office/powerpoint/2010/main" val="3063340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479A79-7CFC-4125-84E8-6EA877C21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7EF2BD-9BF4-4D28-8152-CB7E65F873C0}"/>
              </a:ext>
            </a:extLst>
          </p:cNvPr>
          <p:cNvSpPr txBox="1"/>
          <p:nvPr/>
        </p:nvSpPr>
        <p:spPr>
          <a:xfrm>
            <a:off x="3320821" y="2198784"/>
            <a:ext cx="3875316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“布拉</a:t>
            </a:r>
            <a:r>
              <a:rPr lang="en-US" altLang="zh-CN" sz="2400" dirty="0"/>
              <a:t>·</a:t>
            </a:r>
            <a:r>
              <a:rPr lang="zh-CN" altLang="en-US" sz="2400" dirty="0"/>
              <a:t>巴拉卡！”一个响亮的声音叫道。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“我们走吧，布拉”，爸爸说：“该你了。”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65201D-6778-4F45-BDEC-B619CEC271AB}"/>
              </a:ext>
            </a:extLst>
          </p:cNvPr>
          <p:cNvSpPr txBox="1"/>
          <p:nvPr/>
        </p:nvSpPr>
        <p:spPr>
          <a:xfrm>
            <a:off x="8294914" y="5823857"/>
            <a:ext cx="5051383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“我们明天再来吧，爸爸！”布拉说。</a:t>
            </a:r>
          </a:p>
        </p:txBody>
      </p:sp>
    </p:spTree>
    <p:extLst>
      <p:ext uri="{BB962C8B-B14F-4D97-AF65-F5344CB8AC3E}">
        <p14:creationId xmlns:p14="http://schemas.microsoft.com/office/powerpoint/2010/main" val="34902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4D7B62-7FD8-4210-9669-E26C84330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CD142BB-2E53-4859-9091-C145B1DA4C53}"/>
              </a:ext>
            </a:extLst>
          </p:cNvPr>
          <p:cNvSpPr txBox="1"/>
          <p:nvPr/>
        </p:nvSpPr>
        <p:spPr>
          <a:xfrm>
            <a:off x="1534887" y="2198784"/>
            <a:ext cx="4648200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“还记得爸爸说你勇敢打针会得到什么奖励吗？”爸爸问。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“一根红色的棒棒糖！好吧，我来了。”布拉说。</a:t>
            </a:r>
          </a:p>
        </p:txBody>
      </p:sp>
    </p:spTree>
    <p:extLst>
      <p:ext uri="{BB962C8B-B14F-4D97-AF65-F5344CB8AC3E}">
        <p14:creationId xmlns:p14="http://schemas.microsoft.com/office/powerpoint/2010/main" val="2989478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324</Words>
  <Application>Microsoft Office PowerPoint</Application>
  <PresentationFormat>自定义</PresentationFormat>
  <Paragraphs>31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28</cp:revision>
  <dcterms:created xsi:type="dcterms:W3CDTF">2021-03-14T02:42:17Z</dcterms:created>
  <dcterms:modified xsi:type="dcterms:W3CDTF">2022-02-05T02:30:46Z</dcterms:modified>
</cp:coreProperties>
</file>